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57" y="-2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Basics of Directorship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64820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5, 2011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UNLV Alumni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Began in 1968</a:t>
            </a:r>
          </a:p>
          <a:p>
            <a:r>
              <a:rPr lang="en-US" dirty="0" smtClean="0"/>
              <a:t>Represent 90,000 alumni with 67% in Southern Nevada</a:t>
            </a:r>
          </a:p>
          <a:p>
            <a:r>
              <a:rPr lang="en-US" dirty="0" smtClean="0"/>
              <a:t>2,800 “active” members</a:t>
            </a:r>
          </a:p>
          <a:p>
            <a:r>
              <a:rPr lang="en-US" dirty="0" smtClean="0"/>
              <a:t>7 chapters, more in the works</a:t>
            </a:r>
          </a:p>
          <a:p>
            <a:r>
              <a:rPr lang="en-US" dirty="0" smtClean="0"/>
              <a:t>Student Alumni Association</a:t>
            </a:r>
          </a:p>
          <a:p>
            <a:r>
              <a:rPr lang="en-US" dirty="0" smtClean="0"/>
              <a:t>15 regional clubs</a:t>
            </a:r>
          </a:p>
          <a:p>
            <a:r>
              <a:rPr lang="en-US" dirty="0" smtClean="0"/>
              <a:t>Promote a strong relationship between alumni and the university community</a:t>
            </a:r>
          </a:p>
          <a:p>
            <a:r>
              <a:rPr lang="en-US" dirty="0" smtClean="0"/>
              <a:t>Provide volunteer leadership, support and other resources for UNLV and the association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are a leader in:</a:t>
            </a:r>
          </a:p>
          <a:p>
            <a:pPr lvl="1"/>
            <a:r>
              <a:rPr lang="en-US" dirty="0" smtClean="0"/>
              <a:t>Connecting alumni for life to UNLV</a:t>
            </a:r>
          </a:p>
          <a:p>
            <a:pPr lvl="1"/>
            <a:r>
              <a:rPr lang="en-US" dirty="0" smtClean="0"/>
              <a:t>Communicating UNLV news to alumni</a:t>
            </a:r>
          </a:p>
          <a:p>
            <a:pPr lvl="1"/>
            <a:r>
              <a:rPr lang="en-US" dirty="0" smtClean="0"/>
              <a:t>Networking for alumni, students, and prospective students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Volunteer Leaders</a:t>
            </a:r>
          </a:p>
          <a:p>
            <a:pPr lvl="1"/>
            <a:r>
              <a:rPr lang="en-US" dirty="0" smtClean="0"/>
              <a:t>Board of Directors (26 members)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Committees</a:t>
            </a:r>
          </a:p>
          <a:p>
            <a:pPr lvl="1"/>
            <a:r>
              <a:rPr lang="en-US" dirty="0" smtClean="0"/>
              <a:t>College-based Chapters (7 chapters)</a:t>
            </a:r>
          </a:p>
          <a:p>
            <a:pPr lvl="1"/>
            <a:r>
              <a:rPr lang="en-US" dirty="0" smtClean="0"/>
              <a:t>Student Alumni Association</a:t>
            </a:r>
          </a:p>
          <a:p>
            <a:pPr lvl="1"/>
            <a:r>
              <a:rPr lang="en-US" dirty="0" smtClean="0"/>
              <a:t>Regional &amp; Affinity Clubs (15 clubs)</a:t>
            </a:r>
          </a:p>
          <a:p>
            <a:endParaRPr lang="en-US" dirty="0" smtClean="0"/>
          </a:p>
          <a:p>
            <a:r>
              <a:rPr lang="en-US" dirty="0" smtClean="0"/>
              <a:t>University –Paid Leaders</a:t>
            </a:r>
          </a:p>
          <a:p>
            <a:pPr lvl="1"/>
            <a:r>
              <a:rPr lang="en-US" dirty="0" smtClean="0"/>
              <a:t>University Advancement</a:t>
            </a:r>
          </a:p>
          <a:p>
            <a:pPr lvl="1"/>
            <a:r>
              <a:rPr lang="en-US" dirty="0" smtClean="0"/>
              <a:t>Alumni Relations (5 full-time staff)</a:t>
            </a:r>
          </a:p>
          <a:p>
            <a:pPr lvl="1"/>
            <a:r>
              <a:rPr lang="en-US" dirty="0" smtClean="0"/>
              <a:t>Chapter Liaisons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Together To Engage Alumni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Advocacy – March 25 Alumni Day at </a:t>
            </a:r>
            <a:r>
              <a:rPr lang="en-US" smtClean="0"/>
              <a:t>Carson City</a:t>
            </a:r>
          </a:p>
          <a:p>
            <a:r>
              <a:rPr lang="en-US" dirty="0" smtClean="0"/>
              <a:t>Communications</a:t>
            </a:r>
            <a:endParaRPr lang="en-US" dirty="0" smtClean="0"/>
          </a:p>
          <a:p>
            <a:r>
              <a:rPr lang="en-US" dirty="0" smtClean="0"/>
              <a:t>Events</a:t>
            </a:r>
          </a:p>
          <a:p>
            <a:r>
              <a:rPr lang="en-US" dirty="0" smtClean="0"/>
              <a:t>Membership</a:t>
            </a:r>
          </a:p>
          <a:p>
            <a:r>
              <a:rPr lang="en-US" dirty="0" smtClean="0"/>
              <a:t>Student Programs</a:t>
            </a:r>
          </a:p>
          <a:p>
            <a:r>
              <a:rPr lang="en-US" dirty="0" smtClean="0"/>
              <a:t>Community Outreach</a:t>
            </a:r>
          </a:p>
          <a:p>
            <a:r>
              <a:rPr lang="en-US" dirty="0" smtClean="0"/>
              <a:t>Leadership Development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</TotalTime>
  <Words>167</Words>
  <Application>Microsoft Office PowerPoint</Application>
  <PresentationFormat>On-screen Show (4:3)</PresentationFormat>
  <Paragraphs>45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Basics of Directorship</vt:lpstr>
      <vt:lpstr>UNLV Alumni Association</vt:lpstr>
      <vt:lpstr>Vision</vt:lpstr>
      <vt:lpstr>Structure</vt:lpstr>
      <vt:lpstr>Working Together To Engage Alumni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 Brooks</cp:lastModifiedBy>
  <cp:revision>23</cp:revision>
  <dcterms:created xsi:type="dcterms:W3CDTF">2011-02-11T19:54:04Z</dcterms:created>
  <dcterms:modified xsi:type="dcterms:W3CDTF">2011-03-02T22:13:24Z</dcterms:modified>
</cp:coreProperties>
</file>